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sz="5400" b="1">
                <a:solidFill>
                  <a:srgbClr val="007AFF"/>
                </a:solidFill>
                <a:latin typeface="Helvetica Neue"/>
              </a:rPr>
              <a:t>MYP Platform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sz="3200" b="0">
                <a:solidFill>
                  <a:srgbClr val="323232"/>
                </a:solidFill>
                <a:latin typeface="Helvetica Neue"/>
              </a:rPr>
              <a:t>3D-Drucker Reservierungssystem</a:t>
            </a:r>
          </a:p>
          <a:p>
            <a:r>
              <a:t>Backend-Schulung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Systemüberblick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Reservierungssystem für 3D-Drucker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Automatische Steuerung von Smart Plugs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Echtzeit-Überwachung von Druckaufträgen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Administrationsfunktionen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Statistik und Analyse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Technologie-Stack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Backend: Python 3.11 mit Flask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Frontend: HTML/CSS/JavaScript mit Tailwind CSS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Datenbank: SQLite mit SQLAlchemy ORM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Authentifizierung: Flask-Login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Hardware-Integration: PyP110 für Tapo Smart Plug Steuerung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Automatisierung: Integrierter Job-Scheduler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Backend-Architektur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Flask-App: Zentrale Anwendungslogik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Blueprints: Modulare Strukturierung (auth, user, kiosk)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Models: SQLAlchemy ORM für Datenbankkommunikation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Utils: Job-Scheduler, Logging, Template-Helpers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API: RESTful-Endpunkte für Frontend-Kommunikation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Datenmodell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User: Benutzer mit Rollen und Authentifizierung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Printer: 3D-Drucker mit Smart-Plug-Konfigurationen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Job: Druckaufträge mit Status und Zeitplanung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Stats: Systemstatistiken und Metriken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API-Endpunkte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/api/jobs: Druckaufträge verwalten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/api/printers: Drucker verwalten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/api/users: Benutzer verwalten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/api/stats: Statistiken abrufen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/api/scheduler: Scheduler steuern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Job-Scheduler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Automatische Steuerung der Drucker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Einschalten bei Auftragsstart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Ausschalten bei Auftragsende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Statusüberwachung und -aktualisierung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Sammeln von Statistiken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Logging-System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Separate Logs für verschiedene Bereiche: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  - App-Logs: Allgemeine Anwendungslogs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  - Auth-Logs: Authentifizierungsereignisse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  - Job-Logs: Druckauftragsoperationen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  - Printer-Logs: Druckerstatusänderungen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  - Scheduler-Logs: Automatisierungsaktionen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Sicherheitskonzept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Benutzerauthentifizierung mit bcrypt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Rollenbasierte Zugriffskontrolle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CSRF-Schutz bei Formularen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Besitzer-Check für Druckaufträge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Sichere HTTP-Header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b="1">
                <a:solidFill>
                  <a:srgbClr val="007AFF"/>
                </a:solidFill>
                <a:latin typeface="Helvetica Neue"/>
              </a:rPr>
              <a:t>Zusammenfassung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Vollständige Lösung für 3D-Drucker-Management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Modulare Architektur für einfache Erweiterbarkeit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Robuste Sicherheitskonzepte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Umfassendes Logging und Überwachung</a:t>
            </a:r>
          </a:p>
          <a:p>
            <a:pPr algn="l"/>
            <a:r>
              <a:rPr sz="2800" b="0">
                <a:solidFill>
                  <a:srgbClr val="323232"/>
                </a:solidFill>
                <a:latin typeface="Helvetica Neue"/>
              </a:rPr>
              <a:t>• Automatisierung von Routineaufgaben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